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A99D-868E-4D01-808F-3050B458C79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6900577-5107-4D2C-A467-47E9CEE89E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A99D-868E-4D01-808F-3050B458C79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00577-5107-4D2C-A467-47E9CEE89E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A99D-868E-4D01-808F-3050B458C79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00577-5107-4D2C-A467-47E9CEE89E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A99D-868E-4D01-808F-3050B458C79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6900577-5107-4D2C-A467-47E9CEE89E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A99D-868E-4D01-808F-3050B458C79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00577-5107-4D2C-A467-47E9CEE89E3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A99D-868E-4D01-808F-3050B458C79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00577-5107-4D2C-A467-47E9CEE89E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A99D-868E-4D01-808F-3050B458C79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6900577-5107-4D2C-A467-47E9CEE89E3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A99D-868E-4D01-808F-3050B458C79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00577-5107-4D2C-A467-47E9CEE89E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A99D-868E-4D01-808F-3050B458C79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00577-5107-4D2C-A467-47E9CEE89E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A99D-868E-4D01-808F-3050B458C79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00577-5107-4D2C-A467-47E9CEE89E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6A99D-868E-4D01-808F-3050B458C79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00577-5107-4D2C-A467-47E9CEE89E3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D46A99D-868E-4D01-808F-3050B458C79D}" type="datetimeFigureOut">
              <a:rPr lang="ru-RU" smtClean="0"/>
              <a:t>05.10.2016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6900577-5107-4D2C-A467-47E9CEE89E3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1124744"/>
            <a:ext cx="8458200" cy="3675856"/>
          </a:xfrm>
        </p:spPr>
        <p:txBody>
          <a:bodyPr/>
          <a:lstStyle/>
          <a:p>
            <a:r>
              <a:rPr lang="tt-RU" sz="5400" b="1" dirty="0" smtClean="0"/>
              <a:t>Әлбәттә, иң кадерле кеше җирдә – әни.</a:t>
            </a:r>
            <a:r>
              <a:rPr lang="tt-RU" sz="5400" dirty="0" smtClean="0"/>
              <a:t>  </a:t>
            </a:r>
          </a:p>
          <a:p>
            <a:endParaRPr lang="ru-RU" sz="5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t-RU" sz="6000" dirty="0" smtClean="0"/>
              <a:t>     </a:t>
            </a:r>
            <a:r>
              <a:rPr lang="tt-RU" sz="6000" dirty="0" smtClean="0"/>
              <a:t>Дәреснең </a:t>
            </a:r>
            <a:r>
              <a:rPr lang="tt-RU" sz="6000" dirty="0" smtClean="0"/>
              <a:t>темасы –            </a:t>
            </a:r>
            <a:r>
              <a:rPr lang="tt-RU" sz="6000" b="1" dirty="0" smtClean="0"/>
              <a:t>кереш сүзләр</a:t>
            </a:r>
            <a:endParaRPr lang="ru-RU" sz="60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b="1" dirty="0" smtClean="0"/>
              <a:t>Нәрсәгә өйрәнербез?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tt-RU" smtClean="0"/>
              <a:t>    Кереш </a:t>
            </a:r>
            <a:r>
              <a:rPr lang="tt-RU" dirty="0" smtClean="0"/>
              <a:t>сүзләрне табарга, сөйләмдә кулланырга өйрәнербез. Кереш сүзләр кулланып, үз фикеребезне әйтербез.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179712"/>
          </a:xfrm>
        </p:spPr>
        <p:txBody>
          <a:bodyPr>
            <a:normAutofit fontScale="90000"/>
          </a:bodyPr>
          <a:lstStyle/>
          <a:p>
            <a:r>
              <a:rPr lang="tt-RU" dirty="0" smtClean="0"/>
              <a:t>җөмләләрне укып, кереш сүзләрнең кайсы урында урнашуын билгеләгез. Тыныш билгеләренең куелышын аңлатыгыз.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636912"/>
            <a:ext cx="8686800" cy="3443213"/>
          </a:xfrm>
        </p:spPr>
        <p:txBody>
          <a:bodyPr/>
          <a:lstStyle/>
          <a:p>
            <a:r>
              <a:rPr lang="tt-RU" i="1" dirty="0" smtClean="0"/>
              <a:t>А) Әниләрне бәйрәмдә генә түгел, көн саен хөрмәтләргә кирәк, минемчә.</a:t>
            </a:r>
            <a:endParaRPr lang="ru-RU" dirty="0" smtClean="0"/>
          </a:p>
          <a:p>
            <a:r>
              <a:rPr lang="tt-RU" i="1" dirty="0" smtClean="0"/>
              <a:t>Ә) Җир йөзендә, кызганычка каршы, әниләрсез сабыйлар бик күп.</a:t>
            </a:r>
            <a:endParaRPr lang="ru-RU" dirty="0" smtClean="0"/>
          </a:p>
          <a:p>
            <a:r>
              <a:rPr lang="tt-RU" i="1" dirty="0" smtClean="0"/>
              <a:t>Б) Димәк, әниләргә көн дә кадер-хөрмәт булырга тиеш.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t-RU" b="1" dirty="0" smtClean="0"/>
              <a:t>Кереш сүзләр: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tt-RU" dirty="0" smtClean="0"/>
              <a:t>Сөйләүченең җөмләдәге уйга булган мөнәсәбәтен белдерә торган сүзләр.</a:t>
            </a:r>
            <a:endParaRPr lang="ru-RU" dirty="0" smtClean="0"/>
          </a:p>
          <a:p>
            <a:pPr lvl="0"/>
            <a:r>
              <a:rPr lang="tt-RU" dirty="0" smtClean="0"/>
              <a:t>Җөмләне укыганда аларны төшереп калдырырга да мөмкин.</a:t>
            </a:r>
            <a:endParaRPr lang="ru-RU" dirty="0" smtClean="0"/>
          </a:p>
          <a:p>
            <a:pPr lvl="0"/>
            <a:r>
              <a:rPr lang="tt-RU" dirty="0" smtClean="0"/>
              <a:t>Аларга җөмләдә сорау куеп булмый.</a:t>
            </a:r>
            <a:endParaRPr lang="ru-RU" dirty="0" smtClean="0"/>
          </a:p>
          <a:p>
            <a:pPr lvl="0"/>
            <a:r>
              <a:rPr lang="tt-RU" dirty="0" smtClean="0"/>
              <a:t>Җөмләнең башында, уртасында, ахырында кулланыла ала.</a:t>
            </a:r>
            <a:endParaRPr lang="ru-RU" dirty="0" smtClean="0"/>
          </a:p>
          <a:p>
            <a:pPr lvl="0"/>
            <a:r>
              <a:rPr lang="tt-RU" dirty="0" smtClean="0"/>
              <a:t>Язуда өтер белән аерылалар.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t-RU" b="1" dirty="0" smtClean="0"/>
              <a:t>Җаваплар: 1) а, 2) б, 3) б, 4) ә, 5) а.)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b="1" dirty="0" smtClean="0"/>
              <a:t>Өй эше.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t-RU" b="1" dirty="0" smtClean="0"/>
              <a:t> </a:t>
            </a:r>
            <a:r>
              <a:rPr lang="tt-RU" dirty="0" smtClean="0"/>
              <a:t>1)23 бит 5 күнегү. (Кереш сүзләрне куеп, җөмләләрне языгыз.)</a:t>
            </a:r>
            <a:endParaRPr lang="ru-RU" sz="2000" dirty="0" smtClean="0"/>
          </a:p>
          <a:p>
            <a:pPr>
              <a:buNone/>
            </a:pPr>
            <a:r>
              <a:rPr lang="tt-RU" b="1" smtClean="0"/>
              <a:t>2) </a:t>
            </a:r>
            <a:r>
              <a:rPr lang="tt-RU" smtClean="0"/>
              <a:t>кереш </a:t>
            </a:r>
            <a:r>
              <a:rPr lang="tt-RU" dirty="0" smtClean="0"/>
              <a:t>сүзләр кулланып, әниләр турында </a:t>
            </a:r>
            <a:r>
              <a:rPr lang="tt-RU" smtClean="0"/>
              <a:t>хикәя языгыз.</a:t>
            </a:r>
            <a:endParaRPr lang="ru-RU" sz="2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</TotalTime>
  <Words>178</Words>
  <Application>Microsoft Office PowerPoint</Application>
  <PresentationFormat>Экран (4:3)</PresentationFormat>
  <Paragraphs>18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Презентация PowerPoint</vt:lpstr>
      <vt:lpstr>Презентация PowerPoint</vt:lpstr>
      <vt:lpstr>Нәрсәгә өйрәнербез? </vt:lpstr>
      <vt:lpstr>җөмләләрне укып, кереш сүзләрнең кайсы урында урнашуын билгеләгез. Тыныш билгеләренең куелышын аңлатыгыз. </vt:lpstr>
      <vt:lpstr>Кереш сүзләр: </vt:lpstr>
      <vt:lpstr>Презентация PowerPoint</vt:lpstr>
      <vt:lpstr>Өй эше.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user</cp:lastModifiedBy>
  <cp:revision>4</cp:revision>
  <dcterms:created xsi:type="dcterms:W3CDTF">2016-10-04T19:51:14Z</dcterms:created>
  <dcterms:modified xsi:type="dcterms:W3CDTF">2016-10-05T04:49:12Z</dcterms:modified>
</cp:coreProperties>
</file>